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60"/>
  </p:notesMasterIdLst>
  <p:handoutMasterIdLst>
    <p:handoutMasterId r:id="rId61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3" r:id="rId10"/>
    <p:sldId id="334" r:id="rId11"/>
    <p:sldId id="338" r:id="rId12"/>
    <p:sldId id="339" r:id="rId13"/>
    <p:sldId id="347" r:id="rId14"/>
    <p:sldId id="340" r:id="rId15"/>
    <p:sldId id="341" r:id="rId16"/>
    <p:sldId id="342" r:id="rId17"/>
    <p:sldId id="343" r:id="rId18"/>
    <p:sldId id="344" r:id="rId19"/>
    <p:sldId id="348" r:id="rId20"/>
    <p:sldId id="350" r:id="rId21"/>
    <p:sldId id="349" r:id="rId22"/>
    <p:sldId id="396" r:id="rId23"/>
    <p:sldId id="397" r:id="rId24"/>
    <p:sldId id="351" r:id="rId25"/>
    <p:sldId id="353" r:id="rId26"/>
    <p:sldId id="352" r:id="rId27"/>
    <p:sldId id="382" r:id="rId28"/>
    <p:sldId id="387" r:id="rId29"/>
    <p:sldId id="389" r:id="rId30"/>
    <p:sldId id="357" r:id="rId31"/>
    <p:sldId id="378" r:id="rId32"/>
    <p:sldId id="379" r:id="rId33"/>
    <p:sldId id="380" r:id="rId34"/>
    <p:sldId id="360" r:id="rId35"/>
    <p:sldId id="368" r:id="rId36"/>
    <p:sldId id="369" r:id="rId37"/>
    <p:sldId id="370" r:id="rId38"/>
    <p:sldId id="375" r:id="rId39"/>
    <p:sldId id="372" r:id="rId40"/>
    <p:sldId id="384" r:id="rId41"/>
    <p:sldId id="373" r:id="rId42"/>
    <p:sldId id="374" r:id="rId43"/>
    <p:sldId id="377" r:id="rId44"/>
    <p:sldId id="383" r:id="rId45"/>
    <p:sldId id="359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86" r:id="rId54"/>
    <p:sldId id="390" r:id="rId55"/>
    <p:sldId id="391" r:id="rId56"/>
    <p:sldId id="392" r:id="rId57"/>
    <p:sldId id="393" r:id="rId58"/>
    <p:sldId id="394" r:id="rId59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27" autoAdjust="0"/>
  </p:normalViewPr>
  <p:slideViewPr>
    <p:cSldViewPr>
      <p:cViewPr varScale="1">
        <p:scale>
          <a:sx n="131" d="100"/>
          <a:sy n="131" d="100"/>
        </p:scale>
        <p:origin x="108" y="6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77.png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Scripts for VS Online Builds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62200"/>
            <a:ext cx="986790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Client Code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JavaScriptServices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7" y="1219200"/>
            <a:ext cx="9372600" cy="2360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3352800"/>
            <a:ext cx="11134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 or 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ASP.NET Core Test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987868"/>
            <a:ext cx="3733800" cy="662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828800"/>
            <a:ext cx="8153400" cy="27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200" y="4569030"/>
            <a:ext cx="8458200" cy="17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EF Core In-Memory Provider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447800"/>
            <a:ext cx="7410450" cy="48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EF Core In-Memory Provider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600" y="1219200"/>
            <a:ext cx="6065117" cy="51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0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</Words>
  <Application>Microsoft Office PowerPoint</Application>
  <PresentationFormat>Widescreen</PresentationFormat>
  <Paragraphs>98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AppVeyor YAML for Builds Instead of UI</vt:lpstr>
      <vt:lpstr>Use Scripts for VS Online Builds</vt:lpstr>
      <vt:lpstr>PowerPoint Presentation</vt:lpstr>
      <vt:lpstr>Only Use Startup for Services and Middleware</vt:lpstr>
      <vt:lpstr>Logger Is Configured Before Middleware</vt:lpstr>
      <vt:lpstr>Keep Configure Methods Clean</vt:lpstr>
      <vt:lpstr>Configure Is Allowed To Branch</vt:lpstr>
      <vt:lpstr>Make Use Of Your App As Executable</vt:lpstr>
      <vt:lpstr>Always Use IServiceScopeFactory During Startup</vt:lpstr>
      <vt:lpstr>Add Scripts To Make Startup Parameters Easy</vt:lpstr>
      <vt:lpstr>PowerPoint Presentation</vt:lpstr>
      <vt:lpstr>Feature Folders</vt:lpstr>
      <vt:lpstr>Feature Folders Are Easy</vt:lpstr>
      <vt:lpstr>Controllers for APIs / Razor Pages for HTML</vt:lpstr>
      <vt:lpstr>PowerPoint Presentation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WebPack</vt:lpstr>
      <vt:lpstr>Use WebPack</vt:lpstr>
      <vt:lpstr>Use Multiple Configuration Files</vt:lpstr>
      <vt:lpstr>Use JavaScriptServices</vt:lpstr>
      <vt:lpstr>Use ConEmu or cmder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ASP.NET Core Test Host</vt:lpstr>
      <vt:lpstr>Use the EF Core In-Memory Provider</vt:lpstr>
      <vt:lpstr>Use the EF Core In-Memory Provider</vt:lpstr>
      <vt:lpstr>More Integration Tests &amp; Fewer Unit Tests</vt:lpstr>
      <vt:lpstr>PowerPoint Presentation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2137</cp:revision>
  <dcterms:created xsi:type="dcterms:W3CDTF">2007-12-27T20:50:38Z</dcterms:created>
  <dcterms:modified xsi:type="dcterms:W3CDTF">2019-09-13T15:26:28Z</dcterms:modified>
</cp:coreProperties>
</file>